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  <p:sldId id="257" r:id="rId3"/>
    <p:sldId id="258" r:id="rId4"/>
    <p:sldId id="259" r:id="rId5"/>
  </p:sldIdLst>
  <p:sldSz cx="9144000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88"/>
    <p:restoredTop sz="94706"/>
  </p:normalViewPr>
  <p:slideViewPr>
    <p:cSldViewPr snapToGrid="0">
      <p:cViewPr>
        <p:scale>
          <a:sx n="223" d="100"/>
          <a:sy n="223" d="100"/>
        </p:scale>
        <p:origin x="-680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0.png>
</file>

<file path=ppt/media/image11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96484"/>
            <a:ext cx="7772400" cy="318346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802717"/>
            <a:ext cx="6858000" cy="220768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CC369-7310-9E4F-857F-BE69B28BEA82}" type="datetimeFigureOut">
              <a:rPr lang="en-US" smtClean="0"/>
              <a:t>1/23/24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3BEE2-018E-FB46-A2EA-5FE188010D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471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CC369-7310-9E4F-857F-BE69B28BEA82}" type="datetimeFigureOut">
              <a:rPr lang="en-US" smtClean="0"/>
              <a:t>1/23/24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3BEE2-018E-FB46-A2EA-5FE188010D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681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486833"/>
            <a:ext cx="1971675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486833"/>
            <a:ext cx="5800725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CC369-7310-9E4F-857F-BE69B28BEA82}" type="datetimeFigureOut">
              <a:rPr lang="en-US" smtClean="0"/>
              <a:t>1/23/24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3BEE2-018E-FB46-A2EA-5FE188010D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921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CC369-7310-9E4F-857F-BE69B28BEA82}" type="datetimeFigureOut">
              <a:rPr lang="en-US" smtClean="0"/>
              <a:t>1/23/24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3BEE2-018E-FB46-A2EA-5FE188010D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84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2279653"/>
            <a:ext cx="7886700" cy="3803649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6119286"/>
            <a:ext cx="7886700" cy="200024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CC369-7310-9E4F-857F-BE69B28BEA82}" type="datetimeFigureOut">
              <a:rPr lang="en-US" smtClean="0"/>
              <a:t>1/23/24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3BEE2-018E-FB46-A2EA-5FE188010D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005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434167"/>
            <a:ext cx="38862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2434167"/>
            <a:ext cx="388620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CC369-7310-9E4F-857F-BE69B28BEA82}" type="datetimeFigureOut">
              <a:rPr lang="en-US" smtClean="0"/>
              <a:t>1/23/24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3BEE2-018E-FB46-A2EA-5FE188010D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172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86835"/>
            <a:ext cx="7886700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2241551"/>
            <a:ext cx="3868340" cy="109854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3340100"/>
            <a:ext cx="3868340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2241551"/>
            <a:ext cx="3887391" cy="109854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3340100"/>
            <a:ext cx="3887391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CC369-7310-9E4F-857F-BE69B28BEA82}" type="datetimeFigureOut">
              <a:rPr lang="en-US" smtClean="0"/>
              <a:t>1/23/24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3BEE2-018E-FB46-A2EA-5FE188010D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563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CC369-7310-9E4F-857F-BE69B28BEA82}" type="datetimeFigureOut">
              <a:rPr lang="en-US" smtClean="0"/>
              <a:t>1/23/24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3BEE2-018E-FB46-A2EA-5FE188010D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824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CC369-7310-9E4F-857F-BE69B28BEA82}" type="datetimeFigureOut">
              <a:rPr lang="en-US" smtClean="0"/>
              <a:t>1/23/24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3BEE2-018E-FB46-A2EA-5FE188010D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325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609600"/>
            <a:ext cx="2949178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1316568"/>
            <a:ext cx="4629150" cy="649816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743200"/>
            <a:ext cx="2949178" cy="508211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CC369-7310-9E4F-857F-BE69B28BEA82}" type="datetimeFigureOut">
              <a:rPr lang="en-US" smtClean="0"/>
              <a:t>1/23/24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3BEE2-018E-FB46-A2EA-5FE188010D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990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609600"/>
            <a:ext cx="2949178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1316568"/>
            <a:ext cx="4629150" cy="6498167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743200"/>
            <a:ext cx="2949178" cy="508211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CC369-7310-9E4F-857F-BE69B28BEA82}" type="datetimeFigureOut">
              <a:rPr lang="en-US" smtClean="0"/>
              <a:t>1/23/24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3BEE2-018E-FB46-A2EA-5FE188010D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776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486835"/>
            <a:ext cx="78867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434167"/>
            <a:ext cx="78867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8475136"/>
            <a:ext cx="2057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CC369-7310-9E4F-857F-BE69B28BEA82}" type="datetimeFigureOut">
              <a:rPr lang="en-US" smtClean="0"/>
              <a:t>1/23/24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8475136"/>
            <a:ext cx="30861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8475136"/>
            <a:ext cx="2057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F3BEE2-018E-FB46-A2EA-5FE188010D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808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jpeg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B3A6842-95E0-4624-90D2-766800711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113" y="4183000"/>
            <a:ext cx="3849774" cy="20874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17AC73-7D41-D265-051E-842E224DDD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7113" y="2856282"/>
            <a:ext cx="3849774" cy="146291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34AFBD-3E93-1919-8CBA-E2CD377B5DF8}"/>
              </a:ext>
            </a:extLst>
          </p:cNvPr>
          <p:cNvSpPr txBox="1"/>
          <p:nvPr/>
        </p:nvSpPr>
        <p:spPr>
          <a:xfrm>
            <a:off x="2757899" y="2919501"/>
            <a:ext cx="420065" cy="229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92" b="1" dirty="0">
                <a:latin typeface="Helvetica Light" panose="020B0403020202020204" pitchFamily="34" charset="0"/>
              </a:rPr>
              <a:t>(a)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10C69C-F422-56E6-835E-C6857BD3E4F3}"/>
              </a:ext>
            </a:extLst>
          </p:cNvPr>
          <p:cNvSpPr txBox="1"/>
          <p:nvPr/>
        </p:nvSpPr>
        <p:spPr>
          <a:xfrm>
            <a:off x="2757899" y="4224373"/>
            <a:ext cx="420065" cy="229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92" b="1" dirty="0">
                <a:latin typeface="Helvetica Light" panose="020B0403020202020204" pitchFamily="34" charset="0"/>
              </a:rPr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514884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0F90023-E1B4-5620-5E5D-198D0B7A0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24" y="3798224"/>
            <a:ext cx="4321377" cy="18334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4C3D565-110E-B044-0B5B-F090563B76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012"/>
          <a:stretch/>
        </p:blipFill>
        <p:spPr>
          <a:xfrm>
            <a:off x="105705" y="1727352"/>
            <a:ext cx="3870888" cy="21289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CF29F3-B401-C95C-E1BB-8442E944E0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887" r="1"/>
          <a:stretch/>
        </p:blipFill>
        <p:spPr>
          <a:xfrm>
            <a:off x="105705" y="282593"/>
            <a:ext cx="4217432" cy="163726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D90ECEC-1A16-5F2D-020E-7CC9569E7C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9799" y="2936"/>
            <a:ext cx="3201563" cy="240117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A5D30A1-6195-C846-39E5-EF0C1B4E0D2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3333" b="51138"/>
          <a:stretch/>
        </p:blipFill>
        <p:spPr>
          <a:xfrm>
            <a:off x="4566022" y="2530067"/>
            <a:ext cx="3145340" cy="137881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97C3662-79BC-61EF-27D9-81B2798D51B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7063" t="51616" r="15761"/>
          <a:stretch/>
        </p:blipFill>
        <p:spPr>
          <a:xfrm>
            <a:off x="4566022" y="3856298"/>
            <a:ext cx="3184125" cy="137169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3F85B98-EF4F-3BF1-5DBD-962E24F313C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66233" b="51987"/>
          <a:stretch/>
        </p:blipFill>
        <p:spPr>
          <a:xfrm>
            <a:off x="6115177" y="5235116"/>
            <a:ext cx="1596185" cy="1357434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7B936D8-8ACE-BC60-864E-7C91A8221174}"/>
              </a:ext>
            </a:extLst>
          </p:cNvPr>
          <p:cNvSpPr txBox="1"/>
          <p:nvPr/>
        </p:nvSpPr>
        <p:spPr>
          <a:xfrm>
            <a:off x="68624" y="426498"/>
            <a:ext cx="420065" cy="229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92" b="1" dirty="0">
                <a:latin typeface="Helvetica Light" panose="020B0403020202020204" pitchFamily="34" charset="0"/>
              </a:rPr>
              <a:t>(a)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FBFF8F6-31A8-C743-87A8-2B51A89DCB5F}"/>
              </a:ext>
            </a:extLst>
          </p:cNvPr>
          <p:cNvSpPr txBox="1"/>
          <p:nvPr/>
        </p:nvSpPr>
        <p:spPr>
          <a:xfrm>
            <a:off x="56579" y="2112361"/>
            <a:ext cx="420065" cy="229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92" b="1" dirty="0">
                <a:latin typeface="Helvetica Light" panose="020B0403020202020204" pitchFamily="34" charset="0"/>
              </a:rPr>
              <a:t>(b)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0025E8D-6F49-FCCB-9623-C390718CA75F}"/>
              </a:ext>
            </a:extLst>
          </p:cNvPr>
          <p:cNvSpPr txBox="1"/>
          <p:nvPr/>
        </p:nvSpPr>
        <p:spPr>
          <a:xfrm>
            <a:off x="4509799" y="106162"/>
            <a:ext cx="420065" cy="229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92" b="1" dirty="0">
                <a:latin typeface="Helvetica Light" panose="020B0403020202020204" pitchFamily="34" charset="0"/>
              </a:rPr>
              <a:t>(c)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57C38CE-855F-30E5-CDB4-EDF618DA9CD1}"/>
              </a:ext>
            </a:extLst>
          </p:cNvPr>
          <p:cNvSpPr txBox="1"/>
          <p:nvPr/>
        </p:nvSpPr>
        <p:spPr>
          <a:xfrm>
            <a:off x="68623" y="4126499"/>
            <a:ext cx="420065" cy="229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92" b="1" dirty="0">
                <a:latin typeface="Helvetica Light" panose="020B0403020202020204" pitchFamily="34" charset="0"/>
              </a:rPr>
              <a:t>(d)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9A7CD8A-63B1-E7E2-8EA7-F400CEB047B1}"/>
              </a:ext>
            </a:extLst>
          </p:cNvPr>
          <p:cNvSpPr txBox="1"/>
          <p:nvPr/>
        </p:nvSpPr>
        <p:spPr>
          <a:xfrm>
            <a:off x="4390001" y="2548987"/>
            <a:ext cx="420065" cy="229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92" b="1" dirty="0">
                <a:latin typeface="Helvetica Light" panose="020B0403020202020204" pitchFamily="34" charset="0"/>
              </a:rPr>
              <a:t>(e)</a:t>
            </a:r>
          </a:p>
        </p:txBody>
      </p:sp>
    </p:spTree>
    <p:extLst>
      <p:ext uri="{BB962C8B-B14F-4D97-AF65-F5344CB8AC3E}">
        <p14:creationId xmlns:p14="http://schemas.microsoft.com/office/powerpoint/2010/main" val="2241157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20D6FD8-F76B-BE73-17D9-B3738BD9FB24}"/>
              </a:ext>
            </a:extLst>
          </p:cNvPr>
          <p:cNvSpPr txBox="1"/>
          <p:nvPr/>
        </p:nvSpPr>
        <p:spPr>
          <a:xfrm>
            <a:off x="2246133" y="155360"/>
            <a:ext cx="42006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Helvetica Light" panose="020B0403020202020204" pitchFamily="34" charset="0"/>
              </a:rPr>
              <a:t>(a)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D00DCC-1BB0-9E39-1091-3CE68FB1FD5D}"/>
              </a:ext>
            </a:extLst>
          </p:cNvPr>
          <p:cNvSpPr txBox="1"/>
          <p:nvPr/>
        </p:nvSpPr>
        <p:spPr>
          <a:xfrm>
            <a:off x="2246132" y="3457726"/>
            <a:ext cx="42006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Helvetica Light" panose="020B0403020202020204" pitchFamily="34" charset="0"/>
              </a:rPr>
              <a:t>(b)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CE11F3C4-CF01-8E6C-5A67-08AEE27696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80" t="8765" r="20835" b="15672"/>
          <a:stretch/>
        </p:blipFill>
        <p:spPr>
          <a:xfrm>
            <a:off x="2539269" y="140175"/>
            <a:ext cx="3933893" cy="3306916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B57C2D7C-D122-A930-8626-30A9DF12BC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76" t="15934" r="23462" b="24089"/>
          <a:stretch/>
        </p:blipFill>
        <p:spPr>
          <a:xfrm>
            <a:off x="2539269" y="3447090"/>
            <a:ext cx="3993099" cy="299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277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1D4CC65-1A25-BDEF-B801-16ABF62A6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377" y="4216896"/>
            <a:ext cx="8329634" cy="4927104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FEDFF4-911E-02A2-F075-04046E46FF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8844" y="1417320"/>
            <a:ext cx="7886700" cy="315468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C2894A0-BAA1-C93F-F68B-A1DEF500179E}"/>
              </a:ext>
            </a:extLst>
          </p:cNvPr>
          <p:cNvSpPr txBox="1"/>
          <p:nvPr/>
        </p:nvSpPr>
        <p:spPr>
          <a:xfrm>
            <a:off x="598456" y="2101515"/>
            <a:ext cx="420065" cy="229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92" b="1" dirty="0">
                <a:latin typeface="Helvetica Light" panose="020B0403020202020204" pitchFamily="34" charset="0"/>
              </a:rPr>
              <a:t>(a)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585930-306B-2907-F136-6D3DAD608F41}"/>
              </a:ext>
            </a:extLst>
          </p:cNvPr>
          <p:cNvSpPr txBox="1"/>
          <p:nvPr/>
        </p:nvSpPr>
        <p:spPr>
          <a:xfrm>
            <a:off x="598456" y="4772526"/>
            <a:ext cx="420065" cy="229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92" b="1" dirty="0">
                <a:latin typeface="Helvetica Light" panose="020B0403020202020204" pitchFamily="34" charset="0"/>
              </a:rPr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2480114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82</TotalTime>
  <Words>33</Words>
  <Application>Microsoft Macintosh PowerPoint</Application>
  <PresentationFormat>Custom</PresentationFormat>
  <Paragraphs>11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Helvetica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Yves Jean Martin</dc:creator>
  <cp:lastModifiedBy>Yves Jean Martin</cp:lastModifiedBy>
  <cp:revision>10</cp:revision>
  <dcterms:created xsi:type="dcterms:W3CDTF">2024-01-24T00:50:45Z</dcterms:created>
  <dcterms:modified xsi:type="dcterms:W3CDTF">2024-01-24T02:21:32Z</dcterms:modified>
</cp:coreProperties>
</file>

<file path=docProps/thumbnail.jpeg>
</file>